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T Sans Narrow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d6513a5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5d6513a5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fcab8b5d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fcab8b5d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fcab8b5d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fcab8b5d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fcab8b5d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fcab8b5d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5d6513a5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5d6513a5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5d6513a5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5d6513a5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5d6513a54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5d6513a54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5d6513a5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5d6513a5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5d6513a54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5d6513a54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5d6513a5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5d6513a5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d6513a5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5d6513a5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5d6513a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5d6513a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kkr9551.github.io/bannedbook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imotions.com/biosensor/fea-facial-expression-analysis/?utm_source=google&amp;utm_medium=cpc" TargetMode="External"/><Relationship Id="rId4" Type="http://schemas.openxmlformats.org/officeDocument/2006/relationships/hyperlink" Target="http://www.attrakdiff.d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annedbooksmuseum.com/" TargetMode="External"/><Relationship Id="rId4" Type="http://schemas.openxmlformats.org/officeDocument/2006/relationships/hyperlink" Target="https://kkr9551.github.io/bannedbook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Zhenyu Wang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https://kkr9551.github.io/bannedbook/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Facial Expression Analysis Results</a:t>
            </a:r>
            <a:endParaRPr sz="3000"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oboto"/>
              <a:buChar char="●"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most emotion participants expressed was Surprise;</a:t>
            </a:r>
            <a:endParaRPr sz="14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oboto"/>
              <a:buChar char="●"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emotion Joy, disgust and Surprise coincided;</a:t>
            </a:r>
            <a:endParaRPr sz="14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oboto"/>
              <a:buChar char="●"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Participants had trouble in finding the address, leading to </a:t>
            </a: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negative</a:t>
            </a: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emotions; </a:t>
            </a:r>
            <a:endParaRPr sz="14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oboto"/>
              <a:buChar char="●"/>
            </a:pP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negative emotions last shortly; then, participants felt surprised and joyful quickly since it was not so hard to figure out a way to complete the task;</a:t>
            </a:r>
            <a:endParaRPr sz="14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875" y="736624"/>
            <a:ext cx="5719501" cy="353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3234900" y="4442600"/>
            <a:ext cx="37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(The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screenshot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is consented by Na Zhu)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Attrakdiff Results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improved one was rated as desired and task-oriented;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participants held reserved attitudes towards the PQ for the normal site;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confidence interval of HQ for the normal site is much wider, showing that self-reported HQ varied widely;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232" y="0"/>
            <a:ext cx="315664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Attradiff Results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average values of Pragmatic Quality, Hedonic Quality - Simulation, Hedonic Quality - Identity, and Attractiveness are above the average line;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average values of Hedonic Quality - Identity are below the average line;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500" cy="461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Attrakdiff Results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Significant differences appear in all four dimensions (PQ, HQ-I, HQ-S, ATT);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By contrast, the improved site successfully offered users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AutoNum type="arabicPeriod"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direct navigation; all information on the site is clearly structured;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AutoNum type="arabicPeriod"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higher accessibility; the distance between users and the site were narrowed;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It can evoke user’s joyfulness because the design is appealing, novel and creative,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803" y="0"/>
            <a:ext cx="33594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role in the team: research lead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responsibilities: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Conduct 15 interviews to gather qualitative data;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personas and user journey maps to analyse data, and elicit HMW questions for ideation;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Improve the website with HTML and CSS;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Conduct </a:t>
            </a:r>
            <a:r>
              <a:rPr lang="en" u="sng">
                <a:solidFill>
                  <a:schemeClr val="hlink"/>
                </a:solidFill>
                <a:hlinkClick r:id="rId3"/>
              </a:rPr>
              <a:t>Facial Expression Analysis</a:t>
            </a:r>
            <a:r>
              <a:rPr lang="en"/>
              <a:t> and self-reported metrics (</a:t>
            </a:r>
            <a:r>
              <a:rPr lang="en" u="sng">
                <a:solidFill>
                  <a:schemeClr val="hlink"/>
                </a:solidFill>
                <a:hlinkClick r:id="rId4"/>
              </a:rPr>
              <a:t>Attrakdiff</a:t>
            </a:r>
            <a:r>
              <a:rPr lang="en"/>
              <a:t>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Data Analysis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Interviews and observations: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16625" y="1648350"/>
            <a:ext cx="69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Roboto"/>
                <a:ea typeface="Roboto"/>
                <a:cs typeface="Roboto"/>
                <a:sym typeface="Roboto"/>
              </a:rPr>
              <a:t>4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870375" y="1879200"/>
            <a:ext cx="22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Online Interviews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51475" y="2536150"/>
            <a:ext cx="102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Roboto"/>
                <a:ea typeface="Roboto"/>
                <a:cs typeface="Roboto"/>
                <a:sym typeface="Roboto"/>
              </a:rPr>
              <a:t>10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870375" y="2628400"/>
            <a:ext cx="222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Physical Individual Interviews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61950" y="3423950"/>
            <a:ext cx="102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Roboto"/>
                <a:ea typeface="Roboto"/>
                <a:cs typeface="Roboto"/>
                <a:sym typeface="Roboto"/>
              </a:rPr>
              <a:t>1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870375" y="3654800"/>
            <a:ext cx="22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Group Interview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2237275" y="2297250"/>
            <a:ext cx="14868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2237275" y="3427150"/>
            <a:ext cx="14868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274" y="1830600"/>
            <a:ext cx="2220723" cy="159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b="0" l="0" r="2572" t="4906"/>
          <a:stretch/>
        </p:blipFill>
        <p:spPr>
          <a:xfrm>
            <a:off x="6923276" y="601825"/>
            <a:ext cx="2220723" cy="122877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263" y="3423950"/>
            <a:ext cx="2220739" cy="1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3802825" y="1152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5121325" y="829175"/>
            <a:ext cx="168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Zoom meeting (the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screenshot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is consented by Sherry Yang)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290025" y="2675700"/>
            <a:ext cx="14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Campus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273125" y="4198975"/>
            <a:ext cx="13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Old Town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363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Tourist</a:t>
            </a:r>
            <a:endParaRPr b="1" sz="20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Young local </a:t>
            </a:r>
            <a:endParaRPr b="1" sz="20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Elderly local</a:t>
            </a:r>
            <a:endParaRPr b="1" sz="20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Donor</a:t>
            </a:r>
            <a:endParaRPr b="1" sz="20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035" y="2447600"/>
            <a:ext cx="3330200" cy="1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538" y="245475"/>
            <a:ext cx="3755176" cy="1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9738" y="245475"/>
            <a:ext cx="3584726" cy="17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7000" y="2447600"/>
            <a:ext cx="3330201" cy="179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Journey Maps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50" y="1389600"/>
            <a:ext cx="4232873" cy="26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650" y="1311300"/>
            <a:ext cx="4487951" cy="27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comparison between the site and a Hi-Fi prototype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The normal site: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The improved site: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00" y="1733150"/>
            <a:ext cx="4200300" cy="21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9794" y="1733150"/>
            <a:ext cx="4165110" cy="21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work includes: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Correct the font size of important info (eg. the opening hours and address);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a new page exhibition to show info of famous books on exhibition;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the </a:t>
            </a:r>
            <a:r>
              <a:rPr lang="en"/>
              <a:t>exhibition</a:t>
            </a:r>
            <a:r>
              <a:rPr lang="en"/>
              <a:t> image and the link to the new page to the home page;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good use of an existing carousel of banned voices, create a carousel to display books on exhibition;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sub-pages for each book on the carousel to show basic information about the books;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a search bar to inform users that they could use it to search for more books;</a:t>
            </a:r>
            <a:endParaRPr/>
          </a:p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2809630"/>
            <a:ext cx="3999898" cy="207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202309"/>
            <a:ext cx="3999898" cy="242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Expression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Browse the website;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Find address (Most students detoured to find that));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Find the detailed info or anything helps you understand what this museum is doing;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How can you support them;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Attrakdiff questionnaire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address (only one student detoured);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 for some contents about books on exhibition and browse them for awhile;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approach to donate books;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access to  Banned Books Museum’s Facebook (They tended to copy the link, but still successfully found the direct access);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